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Relationship Id="rId16" Type="http://schemas.openxmlformats.org/officeDocument/2006/relationships/image" Target="../media/image9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11.png"/><Relationship Id="rId14" Type="http://schemas.openxmlformats.org/officeDocument/2006/relationships/image" Target="../media/image112.png"/><Relationship Id="rId15" Type="http://schemas.openxmlformats.org/officeDocument/2006/relationships/image" Target="../media/image113.png"/><Relationship Id="rId16" Type="http://schemas.openxmlformats.org/officeDocument/2006/relationships/image" Target="../media/image114.png"/><Relationship Id="rId17" Type="http://schemas.openxmlformats.org/officeDocument/2006/relationships/image" Target="../media/image11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58.png"/><Relationship Id="rId16" Type="http://schemas.openxmlformats.org/officeDocument/2006/relationships/image" Target="../media/image159.png"/><Relationship Id="rId17" Type="http://schemas.openxmlformats.org/officeDocument/2006/relationships/image" Target="../media/image160.png"/><Relationship Id="rId18" Type="http://schemas.openxmlformats.org/officeDocument/2006/relationships/image" Target="../media/image161.png"/><Relationship Id="rId19" Type="http://schemas.openxmlformats.org/officeDocument/2006/relationships/image" Target="../media/image162.png"/><Relationship Id="rId20" Type="http://schemas.openxmlformats.org/officeDocument/2006/relationships/image" Target="../media/image163.png"/><Relationship Id="rId21" Type="http://schemas.openxmlformats.org/officeDocument/2006/relationships/image" Target="../media/image164.png"/><Relationship Id="rId22" Type="http://schemas.openxmlformats.org/officeDocument/2006/relationships/image" Target="../media/image165.png"/><Relationship Id="rId23" Type="http://schemas.openxmlformats.org/officeDocument/2006/relationships/image" Target="../media/image166.png"/><Relationship Id="rId24" Type="http://schemas.openxmlformats.org/officeDocument/2006/relationships/image" Target="../media/image167.png"/><Relationship Id="rId25" Type="http://schemas.openxmlformats.org/officeDocument/2006/relationships/image" Target="../media/image168.png"/><Relationship Id="rId26" Type="http://schemas.openxmlformats.org/officeDocument/2006/relationships/image" Target="../media/image169.png"/><Relationship Id="rId27" Type="http://schemas.openxmlformats.org/officeDocument/2006/relationships/image" Target="../media/image170.png"/><Relationship Id="rId28" Type="http://schemas.openxmlformats.org/officeDocument/2006/relationships/image" Target="../media/image171.png"/><Relationship Id="rId29" Type="http://schemas.openxmlformats.org/officeDocument/2006/relationships/image" Target="../media/image172.png"/><Relationship Id="rId30" Type="http://schemas.openxmlformats.org/officeDocument/2006/relationships/image" Target="../media/image173.png"/><Relationship Id="rId31" Type="http://schemas.openxmlformats.org/officeDocument/2006/relationships/image" Target="../media/image174.png"/><Relationship Id="rId32" Type="http://schemas.openxmlformats.org/officeDocument/2006/relationships/image" Target="../media/image17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234.png"/><Relationship Id="rId12" Type="http://schemas.openxmlformats.org/officeDocument/2006/relationships/image" Target="../media/image235.png"/><Relationship Id="rId13" Type="http://schemas.openxmlformats.org/officeDocument/2006/relationships/image" Target="../media/image236.png"/><Relationship Id="rId14" Type="http://schemas.openxmlformats.org/officeDocument/2006/relationships/image" Target="../media/image237.png"/><Relationship Id="rId15" Type="http://schemas.openxmlformats.org/officeDocument/2006/relationships/image" Target="../media/image238.png"/><Relationship Id="rId16" Type="http://schemas.openxmlformats.org/officeDocument/2006/relationships/image" Target="../media/image239.png"/><Relationship Id="rId17" Type="http://schemas.openxmlformats.org/officeDocument/2006/relationships/image" Target="../media/image240.png"/><Relationship Id="rId18" Type="http://schemas.openxmlformats.org/officeDocument/2006/relationships/image" Target="../media/image241.png"/><Relationship Id="rId19" Type="http://schemas.openxmlformats.org/officeDocument/2006/relationships/image" Target="../media/image242.png"/><Relationship Id="rId20" Type="http://schemas.openxmlformats.org/officeDocument/2006/relationships/image" Target="../media/image243.png"/><Relationship Id="rId21" Type="http://schemas.openxmlformats.org/officeDocument/2006/relationships/image" Target="../media/image244.png"/><Relationship Id="rId22" Type="http://schemas.openxmlformats.org/officeDocument/2006/relationships/image" Target="../media/image245.png"/><Relationship Id="rId23" Type="http://schemas.openxmlformats.org/officeDocument/2006/relationships/image" Target="../media/image246.png"/><Relationship Id="rId24" Type="http://schemas.openxmlformats.org/officeDocument/2006/relationships/image" Target="../media/image24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259.png"/><Relationship Id="rId14" Type="http://schemas.openxmlformats.org/officeDocument/2006/relationships/image" Target="../media/image260.png"/><Relationship Id="rId15" Type="http://schemas.openxmlformats.org/officeDocument/2006/relationships/image" Target="../media/image261.png"/><Relationship Id="rId16" Type="http://schemas.openxmlformats.org/officeDocument/2006/relationships/image" Target="../media/image262.png"/><Relationship Id="rId17" Type="http://schemas.openxmlformats.org/officeDocument/2006/relationships/image" Target="../media/image263.png"/><Relationship Id="rId18" Type="http://schemas.openxmlformats.org/officeDocument/2006/relationships/image" Target="../media/image264.png"/><Relationship Id="rId19" Type="http://schemas.openxmlformats.org/officeDocument/2006/relationships/image" Target="../media/image265.png"/><Relationship Id="rId20" Type="http://schemas.openxmlformats.org/officeDocument/2006/relationships/image" Target="../media/image266.png"/><Relationship Id="rId21" Type="http://schemas.openxmlformats.org/officeDocument/2006/relationships/image" Target="../media/image267.png"/><Relationship Id="rId22" Type="http://schemas.openxmlformats.org/officeDocument/2006/relationships/image" Target="../media/image268.png"/><Relationship Id="rId23" Type="http://schemas.openxmlformats.org/officeDocument/2006/relationships/image" Target="../media/image269.png"/><Relationship Id="rId24" Type="http://schemas.openxmlformats.org/officeDocument/2006/relationships/image" Target="../media/image27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png"/><Relationship Id="rId10" Type="http://schemas.openxmlformats.org/officeDocument/2006/relationships/image" Target="../media/image279.png"/><Relationship Id="rId11" Type="http://schemas.openxmlformats.org/officeDocument/2006/relationships/image" Target="../media/image280.png"/><Relationship Id="rId12" Type="http://schemas.openxmlformats.org/officeDocument/2006/relationships/image" Target="../media/image281.png"/><Relationship Id="rId13" Type="http://schemas.openxmlformats.org/officeDocument/2006/relationships/image" Target="../media/image282.png"/><Relationship Id="rId14" Type="http://schemas.openxmlformats.org/officeDocument/2006/relationships/image" Target="../media/image283.png"/><Relationship Id="rId15" Type="http://schemas.openxmlformats.org/officeDocument/2006/relationships/image" Target="../media/image284.png"/><Relationship Id="rId16" Type="http://schemas.openxmlformats.org/officeDocument/2006/relationships/image" Target="../media/image285.png"/><Relationship Id="rId17" Type="http://schemas.openxmlformats.org/officeDocument/2006/relationships/image" Target="../media/image286.png"/><Relationship Id="rId18" Type="http://schemas.openxmlformats.org/officeDocument/2006/relationships/image" Target="../media/image287.png"/><Relationship Id="rId19" Type="http://schemas.openxmlformats.org/officeDocument/2006/relationships/image" Target="../media/image288.png"/><Relationship Id="rId20" Type="http://schemas.openxmlformats.org/officeDocument/2006/relationships/image" Target="../media/image289.png"/><Relationship Id="rId21" Type="http://schemas.openxmlformats.org/officeDocument/2006/relationships/image" Target="../media/image290.png"/><Relationship Id="rId22" Type="http://schemas.openxmlformats.org/officeDocument/2006/relationships/image" Target="../media/image291.png"/><Relationship Id="rId23" Type="http://schemas.openxmlformats.org/officeDocument/2006/relationships/image" Target="../media/image292.png"/><Relationship Id="rId24" Type="http://schemas.openxmlformats.org/officeDocument/2006/relationships/image" Target="../media/image29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Relationship Id="rId15" Type="http://schemas.openxmlformats.org/officeDocument/2006/relationships/image" Target="../media/image307.png"/><Relationship Id="rId16" Type="http://schemas.openxmlformats.org/officeDocument/2006/relationships/image" Target="../media/image308.png"/><Relationship Id="rId17" Type="http://schemas.openxmlformats.org/officeDocument/2006/relationships/image" Target="../media/image309.png"/><Relationship Id="rId18" Type="http://schemas.openxmlformats.org/officeDocument/2006/relationships/image" Target="../media/image310.png"/><Relationship Id="rId19" Type="http://schemas.openxmlformats.org/officeDocument/2006/relationships/image" Target="../media/image311.png"/><Relationship Id="rId20" Type="http://schemas.openxmlformats.org/officeDocument/2006/relationships/image" Target="../media/image312.png"/><Relationship Id="rId21" Type="http://schemas.openxmlformats.org/officeDocument/2006/relationships/image" Target="../media/image313.png"/><Relationship Id="rId22" Type="http://schemas.openxmlformats.org/officeDocument/2006/relationships/image" Target="../media/image314.png"/><Relationship Id="rId23" Type="http://schemas.openxmlformats.org/officeDocument/2006/relationships/image" Target="../media/image315.png"/><Relationship Id="rId24" Type="http://schemas.openxmlformats.org/officeDocument/2006/relationships/image" Target="../media/image31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Relationship Id="rId7" Type="http://schemas.openxmlformats.org/officeDocument/2006/relationships/image" Target="../media/image322.png"/><Relationship Id="rId8" Type="http://schemas.openxmlformats.org/officeDocument/2006/relationships/image" Target="../media/image323.png"/><Relationship Id="rId9" Type="http://schemas.openxmlformats.org/officeDocument/2006/relationships/image" Target="../media/image324.png"/><Relationship Id="rId10" Type="http://schemas.openxmlformats.org/officeDocument/2006/relationships/image" Target="../media/image325.png"/><Relationship Id="rId11" Type="http://schemas.openxmlformats.org/officeDocument/2006/relationships/image" Target="../media/image326.png"/><Relationship Id="rId12" Type="http://schemas.openxmlformats.org/officeDocument/2006/relationships/image" Target="../media/image327.png"/><Relationship Id="rId13" Type="http://schemas.openxmlformats.org/officeDocument/2006/relationships/image" Target="../media/image328.png"/><Relationship Id="rId14" Type="http://schemas.openxmlformats.org/officeDocument/2006/relationships/image" Target="../media/image329.png"/><Relationship Id="rId15" Type="http://schemas.openxmlformats.org/officeDocument/2006/relationships/image" Target="../media/image330.png"/><Relationship Id="rId16" Type="http://schemas.openxmlformats.org/officeDocument/2006/relationships/image" Target="../media/image33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6.png"/><Relationship Id="rId3" Type="http://schemas.openxmlformats.org/officeDocument/2006/relationships/image" Target="../media/image337.png"/><Relationship Id="rId4" Type="http://schemas.openxmlformats.org/officeDocument/2006/relationships/image" Target="../media/image338.png"/><Relationship Id="rId5" Type="http://schemas.openxmlformats.org/officeDocument/2006/relationships/image" Target="../media/image33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Relationship Id="rId9" Type="http://schemas.openxmlformats.org/officeDocument/2006/relationships/image" Target="../media/image347.png"/><Relationship Id="rId10" Type="http://schemas.openxmlformats.org/officeDocument/2006/relationships/image" Target="../media/image348.png"/><Relationship Id="rId11" Type="http://schemas.openxmlformats.org/officeDocument/2006/relationships/image" Target="../media/image349.png"/><Relationship Id="rId12" Type="http://schemas.openxmlformats.org/officeDocument/2006/relationships/image" Target="../media/image35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Relationship Id="rId8" Type="http://schemas.openxmlformats.org/officeDocument/2006/relationships/image" Target="../media/image357.png"/><Relationship Id="rId9" Type="http://schemas.openxmlformats.org/officeDocument/2006/relationships/image" Target="../media/image358.png"/><Relationship Id="rId10" Type="http://schemas.openxmlformats.org/officeDocument/2006/relationships/image" Target="../media/image359.png"/><Relationship Id="rId11" Type="http://schemas.openxmlformats.org/officeDocument/2006/relationships/image" Target="../media/image360.png"/><Relationship Id="rId12" Type="http://schemas.openxmlformats.org/officeDocument/2006/relationships/image" Target="../media/image36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365.png"/><Relationship Id="rId6" Type="http://schemas.openxmlformats.org/officeDocument/2006/relationships/image" Target="../media/image366.png"/><Relationship Id="rId7" Type="http://schemas.openxmlformats.org/officeDocument/2006/relationships/image" Target="../media/image367.png"/><Relationship Id="rId8" Type="http://schemas.openxmlformats.org/officeDocument/2006/relationships/image" Target="../media/image368.png"/><Relationship Id="rId9" Type="http://schemas.openxmlformats.org/officeDocument/2006/relationships/image" Target="../media/image369.png"/><Relationship Id="rId10" Type="http://schemas.openxmlformats.org/officeDocument/2006/relationships/image" Target="../media/image370.png"/><Relationship Id="rId11" Type="http://schemas.openxmlformats.org/officeDocument/2006/relationships/image" Target="../media/image371.png"/><Relationship Id="rId12" Type="http://schemas.openxmlformats.org/officeDocument/2006/relationships/image" Target="../media/image372.png"/><Relationship Id="rId13" Type="http://schemas.openxmlformats.org/officeDocument/2006/relationships/image" Target="../media/image373.png"/><Relationship Id="rId14" Type="http://schemas.openxmlformats.org/officeDocument/2006/relationships/image" Target="../media/image374.png"/><Relationship Id="rId15" Type="http://schemas.openxmlformats.org/officeDocument/2006/relationships/image" Target="../media/image375.png"/><Relationship Id="rId16" Type="http://schemas.openxmlformats.org/officeDocument/2006/relationships/image" Target="../media/image376.png"/><Relationship Id="rId17" Type="http://schemas.openxmlformats.org/officeDocument/2006/relationships/image" Target="../media/image377.png"/><Relationship Id="rId18" Type="http://schemas.openxmlformats.org/officeDocument/2006/relationships/image" Target="../media/image378.png"/><Relationship Id="rId19" Type="http://schemas.openxmlformats.org/officeDocument/2006/relationships/image" Target="../media/image379.png"/><Relationship Id="rId20" Type="http://schemas.openxmlformats.org/officeDocument/2006/relationships/image" Target="../media/image380.png"/><Relationship Id="rId21" Type="http://schemas.openxmlformats.org/officeDocument/2006/relationships/image" Target="../media/image381.png"/><Relationship Id="rId22" Type="http://schemas.openxmlformats.org/officeDocument/2006/relationships/image" Target="../media/image382.png"/><Relationship Id="rId23" Type="http://schemas.openxmlformats.org/officeDocument/2006/relationships/image" Target="../media/image383.png"/><Relationship Id="rId24" Type="http://schemas.openxmlformats.org/officeDocument/2006/relationships/image" Target="../media/image384.png"/><Relationship Id="rId25" Type="http://schemas.openxmlformats.org/officeDocument/2006/relationships/image" Target="../media/image385.png"/><Relationship Id="rId26" Type="http://schemas.openxmlformats.org/officeDocument/2006/relationships/image" Target="../media/image386.png"/><Relationship Id="rId27" Type="http://schemas.openxmlformats.org/officeDocument/2006/relationships/image" Target="../media/image387.png"/><Relationship Id="rId28" Type="http://schemas.openxmlformats.org/officeDocument/2006/relationships/image" Target="../media/image388.png"/><Relationship Id="rId29" Type="http://schemas.openxmlformats.org/officeDocument/2006/relationships/image" Target="../media/image389.png"/><Relationship Id="rId30" Type="http://schemas.openxmlformats.org/officeDocument/2006/relationships/image" Target="../media/image39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1.png"/><Relationship Id="rId3" Type="http://schemas.openxmlformats.org/officeDocument/2006/relationships/image" Target="../media/image392.png"/><Relationship Id="rId4" Type="http://schemas.openxmlformats.org/officeDocument/2006/relationships/image" Target="../media/image39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97270" y="-404004"/>
            <a:ext cx="11093722" cy="11093722"/>
            <a:chOff x="8997270" y="-404004"/>
            <a:chExt cx="11093722" cy="110937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7270" y="-404004"/>
              <a:ext cx="11093722" cy="110937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1028" y="-142241"/>
            <a:ext cx="9273885" cy="10821040"/>
            <a:chOff x="-131028" y="-142241"/>
            <a:chExt cx="9273885" cy="108210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1028" y="-142241"/>
              <a:ext cx="9273885" cy="108210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7786" y="2296243"/>
            <a:ext cx="4328171" cy="35661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298614" y="5483208"/>
            <a:ext cx="7176425" cy="4728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2544" y="7296587"/>
            <a:ext cx="4552367" cy="10984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193" y="438704"/>
            <a:ext cx="4074076" cy="10380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811" y="1320706"/>
            <a:ext cx="3292662" cy="5849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71853" y="2750994"/>
            <a:ext cx="5278047" cy="5278047"/>
            <a:chOff x="6471853" y="2750994"/>
            <a:chExt cx="5278047" cy="52780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1853" y="2750994"/>
              <a:ext cx="5278047" cy="52780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24514" y="2721115"/>
            <a:ext cx="5278047" cy="5278047"/>
            <a:chOff x="12324514" y="2721115"/>
            <a:chExt cx="5278047" cy="52780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4514" y="2721115"/>
              <a:ext cx="5278047" cy="52780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43498" y="3974715"/>
            <a:ext cx="4255862" cy="2902216"/>
            <a:chOff x="7043498" y="3974715"/>
            <a:chExt cx="4255862" cy="29022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3498" y="3974715"/>
              <a:ext cx="4255862" cy="29022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01169" y="2470124"/>
            <a:ext cx="5724738" cy="5724738"/>
            <a:chOff x="12101169" y="2470124"/>
            <a:chExt cx="5724738" cy="57247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01169" y="2470124"/>
              <a:ext cx="5724738" cy="57247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24514" y="780501"/>
            <a:ext cx="5789198" cy="8246654"/>
            <a:chOff x="12324514" y="780501"/>
            <a:chExt cx="5789198" cy="82466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24514" y="780501"/>
              <a:ext cx="5789198" cy="824665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82626" y="8294325"/>
            <a:ext cx="1612586" cy="10126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66096" y="8294325"/>
            <a:ext cx="1631681" cy="10126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64041" y="8294325"/>
            <a:ext cx="2534005" cy="10221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48507" y="2527648"/>
            <a:ext cx="5724738" cy="5724738"/>
            <a:chOff x="6248507" y="2527648"/>
            <a:chExt cx="5724738" cy="57247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48507" y="2527648"/>
              <a:ext cx="5724738" cy="57247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7019" y="2527648"/>
            <a:ext cx="5724738" cy="5724738"/>
            <a:chOff x="397019" y="2527648"/>
            <a:chExt cx="5724738" cy="572473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20364" y="2750994"/>
              <a:ext cx="5278047" cy="5278047"/>
              <a:chOff x="620364" y="2750994"/>
              <a:chExt cx="5278047" cy="527804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20364" y="2750994"/>
                <a:ext cx="5278047" cy="527804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19243" y="3537619"/>
              <a:ext cx="3280288" cy="3704796"/>
              <a:chOff x="1619243" y="3537619"/>
              <a:chExt cx="3280288" cy="370479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19243" y="3537619"/>
                <a:ext cx="3280288" cy="370479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97019" y="2527648"/>
              <a:ext cx="5724738" cy="5724738"/>
              <a:chOff x="397019" y="2527648"/>
              <a:chExt cx="5724738" cy="572473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7019" y="2527648"/>
                <a:ext cx="5724738" cy="57247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2049" y="7299813"/>
            <a:ext cx="860119" cy="5142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193" y="438704"/>
            <a:ext cx="4074076" cy="10380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811" y="1320706"/>
            <a:ext cx="1499948" cy="5184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41852" y="676694"/>
            <a:ext cx="3747945" cy="3747945"/>
            <a:chOff x="7141852" y="676694"/>
            <a:chExt cx="3747945" cy="37479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41852" y="676694"/>
              <a:ext cx="3747945" cy="37479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3255" y="498465"/>
            <a:ext cx="4065141" cy="4065141"/>
            <a:chOff x="6983255" y="498465"/>
            <a:chExt cx="4065141" cy="40651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3255" y="498465"/>
              <a:ext cx="4065141" cy="406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41852" y="-701338"/>
            <a:ext cx="4110914" cy="5855955"/>
            <a:chOff x="7141852" y="-701338"/>
            <a:chExt cx="4110914" cy="58559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41852" y="-701338"/>
              <a:ext cx="4110914" cy="585595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35072" y="4634235"/>
            <a:ext cx="1800356" cy="7288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32583" y="5477455"/>
            <a:ext cx="1408992" cy="228124"/>
            <a:chOff x="5232583" y="5477455"/>
            <a:chExt cx="1408992" cy="2281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800000">
              <a:off x="5232583" y="5477455"/>
              <a:ext cx="1408992" cy="2281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87539" y="5471925"/>
            <a:ext cx="1394554" cy="228124"/>
            <a:chOff x="11887539" y="5471925"/>
            <a:chExt cx="1394554" cy="2281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3000000">
              <a:off x="11887539" y="5471925"/>
              <a:ext cx="1394554" cy="2281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06228" y="6249989"/>
            <a:ext cx="3408453" cy="9057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076204" y="7266527"/>
            <a:ext cx="597080" cy="207253"/>
            <a:chOff x="5076204" y="7266527"/>
            <a:chExt cx="597080" cy="2072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5076204" y="7266527"/>
              <a:ext cx="597080" cy="20725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06228" y="7730552"/>
            <a:ext cx="3710006" cy="15771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719117" y="5922272"/>
            <a:ext cx="1071025" cy="1730503"/>
            <a:chOff x="2719117" y="5922272"/>
            <a:chExt cx="1071025" cy="17305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19117" y="5922272"/>
              <a:ext cx="1071025" cy="17305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56548" y="4563605"/>
            <a:ext cx="3082397" cy="3364815"/>
            <a:chOff x="13856548" y="4563605"/>
            <a:chExt cx="3082397" cy="33648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856548" y="4563605"/>
              <a:ext cx="3082397" cy="336481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44250" y="6249992"/>
            <a:ext cx="3456035" cy="22484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59439" y="1422222"/>
            <a:ext cx="5036677" cy="6019048"/>
            <a:chOff x="10459439" y="1422222"/>
            <a:chExt cx="5036677" cy="601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59439" y="1422222"/>
              <a:ext cx="5036677" cy="60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42857" y="5384127"/>
            <a:ext cx="3657143" cy="3657143"/>
            <a:chOff x="13142857" y="5384127"/>
            <a:chExt cx="3657143" cy="36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42857" y="5384127"/>
              <a:ext cx="3657143" cy="36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3050" y="1689726"/>
            <a:ext cx="3382399" cy="20290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8287" y="5150897"/>
            <a:ext cx="2170099" cy="16078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879"/>
            <a:ext cx="18285714" cy="10285714"/>
            <a:chOff x="0" y="29879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879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193" y="438704"/>
            <a:ext cx="4205448" cy="10380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811" y="1320706"/>
            <a:ext cx="1500462" cy="5849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65561" y="6062072"/>
            <a:ext cx="3334012" cy="2083757"/>
            <a:chOff x="4865561" y="6062072"/>
            <a:chExt cx="3334012" cy="20837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5561" y="6062072"/>
              <a:ext cx="3334012" cy="20837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0873" y="2904762"/>
            <a:ext cx="6224989" cy="2238095"/>
            <a:chOff x="1680873" y="2904762"/>
            <a:chExt cx="6224989" cy="223809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80873" y="2928679"/>
              <a:ext cx="3859106" cy="2119006"/>
              <a:chOff x="1680873" y="2928679"/>
              <a:chExt cx="3859106" cy="211900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0873" y="2928679"/>
                <a:ext cx="3859106" cy="211900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315385" y="2904762"/>
              <a:ext cx="1583479" cy="2232134"/>
              <a:chOff x="6315385" y="2904762"/>
              <a:chExt cx="1583479" cy="223213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15385" y="2904762"/>
                <a:ext cx="1583479" cy="223213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973752" y="6062072"/>
            <a:ext cx="2647619" cy="1880113"/>
            <a:chOff x="11973752" y="6062072"/>
            <a:chExt cx="2647619" cy="188011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643146" y="6062072"/>
              <a:ext cx="1303269" cy="1303269"/>
              <a:chOff x="12643146" y="6062072"/>
              <a:chExt cx="1303269" cy="130326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643146" y="6062072"/>
                <a:ext cx="1303269" cy="13032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973752" y="7380280"/>
              <a:ext cx="2642057" cy="552451"/>
              <a:chOff x="11973752" y="7380280"/>
              <a:chExt cx="2642057" cy="55245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973752" y="7380280"/>
                <a:ext cx="2642057" cy="55245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3297562" y="2752006"/>
            <a:ext cx="2420730" cy="2420730"/>
            <a:chOff x="13297562" y="2752006"/>
            <a:chExt cx="2420730" cy="24207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97562" y="2752006"/>
              <a:ext cx="2420730" cy="24207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80873" y="6241344"/>
            <a:ext cx="2803291" cy="1904486"/>
            <a:chOff x="1680873" y="6241344"/>
            <a:chExt cx="2803291" cy="19044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0873" y="6241344"/>
              <a:ext cx="2803291" cy="19044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68077" y="2831673"/>
            <a:ext cx="1892884" cy="2311184"/>
            <a:chOff x="10568077" y="2831673"/>
            <a:chExt cx="1892884" cy="231118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68077" y="2831673"/>
              <a:ext cx="1892884" cy="2311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879"/>
            <a:ext cx="18285714" cy="10285714"/>
            <a:chOff x="0" y="29879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879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193" y="438704"/>
            <a:ext cx="4205448" cy="10380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811" y="1320706"/>
            <a:ext cx="1500462" cy="5849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68612" y="1387487"/>
            <a:ext cx="4218145" cy="2636341"/>
            <a:chOff x="6968612" y="1387487"/>
            <a:chExt cx="4218145" cy="26363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8612" y="1387487"/>
              <a:ext cx="4218145" cy="26363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53566" y="4851284"/>
            <a:ext cx="1268219" cy="233644"/>
            <a:chOff x="8553566" y="4851284"/>
            <a:chExt cx="1268219" cy="2336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553566" y="4851284"/>
              <a:ext cx="1268219" cy="2336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64416" y="6133019"/>
            <a:ext cx="2176524" cy="2176524"/>
            <a:chOff x="2864416" y="6133019"/>
            <a:chExt cx="2176524" cy="2176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4416" y="6133019"/>
              <a:ext cx="2176524" cy="217652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41998" y="8516456"/>
            <a:ext cx="3651860" cy="7333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41172" y="6133019"/>
            <a:ext cx="2369727" cy="2176524"/>
            <a:chOff x="7841172" y="6133019"/>
            <a:chExt cx="2369727" cy="2176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41172" y="6133019"/>
              <a:ext cx="2369727" cy="21765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32173" y="8516459"/>
            <a:ext cx="3623288" cy="7428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030028" y="5532488"/>
            <a:ext cx="3377587" cy="3377587"/>
            <a:chOff x="13030028" y="5532488"/>
            <a:chExt cx="3377587" cy="33775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30028" y="5532488"/>
              <a:ext cx="3377587" cy="337758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08142" y="8516456"/>
            <a:ext cx="4063069" cy="7333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702924" y="4781556"/>
            <a:ext cx="1268219" cy="233644"/>
            <a:chOff x="4702924" y="4781556"/>
            <a:chExt cx="1268219" cy="2336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3800000">
              <a:off x="4702924" y="4781556"/>
              <a:ext cx="1268219" cy="2336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39691" y="4778023"/>
            <a:ext cx="1268219" cy="233644"/>
            <a:chOff x="12639691" y="4778023"/>
            <a:chExt cx="1268219" cy="23364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3000000">
              <a:off x="12639691" y="4778023"/>
              <a:ext cx="1268219" cy="2336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193" y="438704"/>
            <a:ext cx="4205448" cy="10380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811" y="1320706"/>
            <a:ext cx="2093157" cy="5184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6107" y="8596228"/>
            <a:ext cx="1367715" cy="5171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8702" y="4104145"/>
            <a:ext cx="2700301" cy="51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80929" y="1807237"/>
            <a:ext cx="2125068" cy="2123688"/>
            <a:chOff x="3480929" y="1807237"/>
            <a:chExt cx="2125068" cy="21236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0929" y="1807237"/>
              <a:ext cx="2125068" cy="2123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80929" y="6237091"/>
            <a:ext cx="2125068" cy="2123688"/>
            <a:chOff x="3480929" y="6237091"/>
            <a:chExt cx="2125068" cy="21236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0929" y="6237091"/>
              <a:ext cx="2125068" cy="21236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03551" y="263985"/>
            <a:ext cx="4079178" cy="1617578"/>
            <a:chOff x="9703551" y="263985"/>
            <a:chExt cx="4079178" cy="16175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9544" y="-439222"/>
              <a:ext cx="8158356" cy="323515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03551" y="263985"/>
              <a:ext cx="4079178" cy="16175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18490" y="1907701"/>
            <a:ext cx="4064239" cy="1617578"/>
            <a:chOff x="9718490" y="1907701"/>
            <a:chExt cx="4064239" cy="16175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91953" y="1204493"/>
              <a:ext cx="8128477" cy="323515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18490" y="1907701"/>
              <a:ext cx="4064239" cy="16175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71001" y="3525279"/>
            <a:ext cx="4147860" cy="1617578"/>
            <a:chOff x="9671001" y="3525279"/>
            <a:chExt cx="4147860" cy="16175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02653" y="2822072"/>
              <a:ext cx="8295720" cy="323515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71001" y="3525279"/>
              <a:ext cx="4147860" cy="16175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71001" y="5142857"/>
            <a:ext cx="4111728" cy="1617578"/>
            <a:chOff x="9671001" y="5142857"/>
            <a:chExt cx="4111728" cy="161757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20718" y="4439650"/>
              <a:ext cx="8223456" cy="323515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71001" y="5142857"/>
              <a:ext cx="4111728" cy="16175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71001" y="6786573"/>
            <a:ext cx="4111728" cy="1617578"/>
            <a:chOff x="9671001" y="6786573"/>
            <a:chExt cx="4111728" cy="161757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20718" y="6083366"/>
              <a:ext cx="8223456" cy="3235156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71001" y="6786573"/>
              <a:ext cx="4111728" cy="16175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71001" y="8404151"/>
            <a:ext cx="4141607" cy="1617578"/>
            <a:chOff x="9671001" y="8404151"/>
            <a:chExt cx="4141607" cy="16175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05779" y="7700944"/>
              <a:ext cx="8283213" cy="323515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71001" y="8404151"/>
              <a:ext cx="4141607" cy="161757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10513" y="801301"/>
            <a:ext cx="3586363" cy="65250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610513" y="2370559"/>
            <a:ext cx="3141916" cy="65250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610513" y="4084770"/>
            <a:ext cx="3122868" cy="65250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658002" y="7249426"/>
            <a:ext cx="3037954" cy="65250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610513" y="5605707"/>
            <a:ext cx="3548268" cy="65250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610513" y="8867007"/>
            <a:ext cx="3538744" cy="6525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13101" y="1937693"/>
            <a:ext cx="3726242" cy="740571"/>
            <a:chOff x="5813101" y="1937693"/>
            <a:chExt cx="3726242" cy="7405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980000">
              <a:off x="5813101" y="1937693"/>
              <a:ext cx="3726242" cy="740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34660" y="2654612"/>
            <a:ext cx="3301694" cy="740571"/>
            <a:chOff x="6034660" y="2654612"/>
            <a:chExt cx="3301694" cy="74057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660000">
              <a:off x="6034660" y="2654612"/>
              <a:ext cx="3301694" cy="740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026444" y="3433492"/>
            <a:ext cx="3301694" cy="740571"/>
            <a:chOff x="6026444" y="3433492"/>
            <a:chExt cx="3301694" cy="74057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960000">
              <a:off x="6026444" y="3433492"/>
              <a:ext cx="3301694" cy="740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27599" y="6759654"/>
            <a:ext cx="3819247" cy="740571"/>
            <a:chOff x="5727599" y="6759654"/>
            <a:chExt cx="3819247" cy="74057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980000">
              <a:off x="5727599" y="6759654"/>
              <a:ext cx="3819247" cy="740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034660" y="7451246"/>
            <a:ext cx="3301694" cy="740571"/>
            <a:chOff x="6034660" y="7451246"/>
            <a:chExt cx="3301694" cy="74057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660000">
              <a:off x="6034660" y="7451246"/>
              <a:ext cx="3301694" cy="740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026444" y="8230125"/>
            <a:ext cx="3301694" cy="740571"/>
            <a:chOff x="6026444" y="8230125"/>
            <a:chExt cx="3301694" cy="74057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960000">
              <a:off x="6026444" y="8230125"/>
              <a:ext cx="3301694" cy="740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193" y="438704"/>
            <a:ext cx="4205448" cy="10380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811" y="1320706"/>
            <a:ext cx="2427300" cy="5184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5429" y="1874519"/>
            <a:ext cx="17018017" cy="7824282"/>
            <a:chOff x="605429" y="1874519"/>
            <a:chExt cx="17018017" cy="78242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429" y="1874519"/>
              <a:ext cx="17018017" cy="78242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193" y="438704"/>
            <a:ext cx="4205448" cy="10380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811" y="1320706"/>
            <a:ext cx="1456576" cy="5849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06274" y="1523810"/>
            <a:ext cx="8835288" cy="7234669"/>
            <a:chOff x="7906274" y="1523810"/>
            <a:chExt cx="8835288" cy="72346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6274" y="1523810"/>
              <a:ext cx="8835288" cy="72346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626" y="1635810"/>
            <a:ext cx="9379820" cy="6980789"/>
            <a:chOff x="218626" y="1635810"/>
            <a:chExt cx="9379820" cy="69807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626" y="1635810"/>
              <a:ext cx="9379820" cy="69807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076" y="7487153"/>
            <a:ext cx="1230590" cy="1129446"/>
            <a:chOff x="8647076" y="7487153"/>
            <a:chExt cx="1230590" cy="11294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7076" y="7487153"/>
              <a:ext cx="1230590" cy="112944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68979" y="1356735"/>
            <a:ext cx="2677108" cy="72379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193" y="438704"/>
            <a:ext cx="4205448" cy="10380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811" y="1320706"/>
            <a:ext cx="1456576" cy="5849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06274" y="1523810"/>
            <a:ext cx="8835288" cy="7234669"/>
            <a:chOff x="7906274" y="1523810"/>
            <a:chExt cx="8835288" cy="72346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6274" y="1523810"/>
              <a:ext cx="8835288" cy="72346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626" y="1635810"/>
            <a:ext cx="9379820" cy="6980789"/>
            <a:chOff x="218626" y="1635810"/>
            <a:chExt cx="9379820" cy="69807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626" y="1635810"/>
              <a:ext cx="9379820" cy="69807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7076" y="7487153"/>
            <a:ext cx="1230590" cy="1129446"/>
            <a:chOff x="8647076" y="7487153"/>
            <a:chExt cx="1230590" cy="11294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7076" y="7487153"/>
              <a:ext cx="1230590" cy="112944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68979" y="1356735"/>
            <a:ext cx="2677108" cy="7237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52694" y="6985257"/>
            <a:ext cx="1945944" cy="1566822"/>
            <a:chOff x="4552694" y="6985257"/>
            <a:chExt cx="1945944" cy="15668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4620000">
              <a:off x="4552694" y="6985257"/>
              <a:ext cx="1945944" cy="15668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83713" y="5147855"/>
            <a:ext cx="1945944" cy="1556789"/>
            <a:chOff x="9083713" y="5147855"/>
            <a:chExt cx="1945944" cy="15567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4220000">
              <a:off x="9083713" y="5147855"/>
              <a:ext cx="1945944" cy="1556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19572" y="2253342"/>
            <a:ext cx="2139242" cy="1556789"/>
            <a:chOff x="12219572" y="2253342"/>
            <a:chExt cx="2139242" cy="15567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860000">
              <a:off x="12219572" y="2253342"/>
              <a:ext cx="2139242" cy="155678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53203" y="7937593"/>
            <a:ext cx="763389" cy="123396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98765" y="7051917"/>
            <a:ext cx="1066750" cy="123396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29908" y="1476689"/>
            <a:ext cx="1064417" cy="12434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41765" y="164332"/>
            <a:ext cx="10194556" cy="9949580"/>
            <a:chOff x="7941765" y="164332"/>
            <a:chExt cx="10194556" cy="99495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1765" y="164332"/>
              <a:ext cx="10194556" cy="99495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41765" y="1950864"/>
            <a:ext cx="8511981" cy="6383985"/>
            <a:chOff x="7941765" y="1950864"/>
            <a:chExt cx="8511981" cy="6383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41765" y="1950864"/>
              <a:ext cx="8511981" cy="63839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3050" y="1689726"/>
            <a:ext cx="3382399" cy="20385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8287" y="5150897"/>
            <a:ext cx="2355804" cy="21267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78853" y="1587682"/>
            <a:ext cx="3665612" cy="7903976"/>
            <a:chOff x="2378853" y="1587682"/>
            <a:chExt cx="3665612" cy="79039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8853" y="1587682"/>
              <a:ext cx="3665612" cy="79039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20219" y="5516801"/>
            <a:ext cx="1625213" cy="11804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87172" y="6844525"/>
            <a:ext cx="1308786" cy="4502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98601" y="7421115"/>
            <a:ext cx="960768" cy="11087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4067" y="830678"/>
            <a:ext cx="6161863" cy="31326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4862" y="5516801"/>
            <a:ext cx="1621584" cy="11804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41810" y="6844525"/>
            <a:ext cx="952672" cy="4502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53239" y="7421115"/>
            <a:ext cx="2108559" cy="18071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20219" y="1571351"/>
            <a:ext cx="1467013" cy="11804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98601" y="3475667"/>
            <a:ext cx="2108559" cy="18071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74862" y="1571351"/>
            <a:ext cx="1620860" cy="118040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41811" y="2899077"/>
            <a:ext cx="1308786" cy="4502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53239" y="3475667"/>
            <a:ext cx="1261359" cy="14643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67591" y="2899077"/>
            <a:ext cx="1308787" cy="44076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193" y="438704"/>
            <a:ext cx="4209420" cy="10475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811" y="1320706"/>
            <a:ext cx="1544996" cy="5279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90962" y="2497202"/>
            <a:ext cx="3202700" cy="5142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32527" y="9027161"/>
            <a:ext cx="2987662" cy="514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40822" y="678500"/>
            <a:ext cx="9922187" cy="9250472"/>
            <a:chOff x="6240822" y="678500"/>
            <a:chExt cx="9922187" cy="92504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0822" y="678500"/>
              <a:ext cx="9922187" cy="925047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24295" y="5719237"/>
            <a:ext cx="2835243" cy="5142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47186" y="2949114"/>
            <a:ext cx="3032919" cy="5809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71167" y="3589528"/>
            <a:ext cx="2943919" cy="5142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33133" y="5493281"/>
            <a:ext cx="3185710" cy="5809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24336" y="2497201"/>
            <a:ext cx="3159615" cy="51427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193" y="438704"/>
            <a:ext cx="4209420" cy="10475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811" y="1320706"/>
            <a:ext cx="1544996" cy="5184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39029" y="980380"/>
            <a:ext cx="5036460" cy="3748309"/>
            <a:chOff x="-239029" y="980380"/>
            <a:chExt cx="5036460" cy="37483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39029" y="980380"/>
              <a:ext cx="5036460" cy="37483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44695" y="2919136"/>
            <a:ext cx="5789198" cy="8246654"/>
            <a:chOff x="12944695" y="2919136"/>
            <a:chExt cx="5789198" cy="82466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44695" y="2919136"/>
              <a:ext cx="5789198" cy="82466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16269" y="2097474"/>
            <a:ext cx="4493155" cy="4152495"/>
            <a:chOff x="7716269" y="2097474"/>
            <a:chExt cx="4493155" cy="41524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16269" y="2097474"/>
              <a:ext cx="4493155" cy="41524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34726" y="4784192"/>
            <a:ext cx="4128120" cy="4128120"/>
            <a:chOff x="5834726" y="4784192"/>
            <a:chExt cx="4128120" cy="41281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34726" y="4784192"/>
              <a:ext cx="4128120" cy="41281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07093" y="3899808"/>
            <a:ext cx="1795509" cy="143641"/>
            <a:chOff x="4907093" y="3899808"/>
            <a:chExt cx="1795509" cy="1436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380000">
              <a:off x="4907093" y="3899808"/>
              <a:ext cx="1795509" cy="1436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19222" y="6686311"/>
            <a:ext cx="1116987" cy="143641"/>
            <a:chOff x="12519222" y="6686311"/>
            <a:chExt cx="1116987" cy="1436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380000">
              <a:off x="12519222" y="6686311"/>
              <a:ext cx="1116987" cy="1436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193" y="438704"/>
            <a:ext cx="4209420" cy="10475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811" y="1320706"/>
            <a:ext cx="2110405" cy="5184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7704" y="6816396"/>
            <a:ext cx="2430904" cy="1668337"/>
            <a:chOff x="1127704" y="6816396"/>
            <a:chExt cx="2430904" cy="16683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7704" y="6816396"/>
              <a:ext cx="2430904" cy="16683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43392" y="7433005"/>
            <a:ext cx="770942" cy="411169"/>
            <a:chOff x="4143392" y="7433005"/>
            <a:chExt cx="770942" cy="4111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3392" y="7433005"/>
              <a:ext cx="770942" cy="411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15443" y="7449804"/>
            <a:ext cx="770942" cy="411169"/>
            <a:chOff x="8615443" y="7449804"/>
            <a:chExt cx="770942" cy="4111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5443" y="7449804"/>
              <a:ext cx="770942" cy="4111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7704" y="2600520"/>
            <a:ext cx="2322883" cy="2525880"/>
            <a:chOff x="1127704" y="2600520"/>
            <a:chExt cx="2322883" cy="25258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704" y="2600520"/>
              <a:ext cx="2322883" cy="25258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31288" y="3965089"/>
            <a:ext cx="770942" cy="411169"/>
            <a:chOff x="4131288" y="3965089"/>
            <a:chExt cx="770942" cy="4111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1288" y="3965089"/>
              <a:ext cx="770942" cy="411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15443" y="3863460"/>
            <a:ext cx="770942" cy="411169"/>
            <a:chOff x="8615443" y="3863460"/>
            <a:chExt cx="770942" cy="4111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8615443" y="3863460"/>
              <a:ext cx="770942" cy="4111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40314" y="3014035"/>
            <a:ext cx="2319004" cy="2319004"/>
            <a:chOff x="10040314" y="3014035"/>
            <a:chExt cx="2319004" cy="23190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40314" y="3014035"/>
              <a:ext cx="2319004" cy="23190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26675" y="5937671"/>
            <a:ext cx="1346282" cy="411169"/>
            <a:chOff x="10526675" y="5937671"/>
            <a:chExt cx="1346282" cy="41116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0526675" y="5937671"/>
              <a:ext cx="1346282" cy="4111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91592" y="6893705"/>
            <a:ext cx="2613738" cy="1633586"/>
            <a:chOff x="9991592" y="6893705"/>
            <a:chExt cx="2613738" cy="16335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91592" y="6893705"/>
              <a:ext cx="2613738" cy="16335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72318" y="3386975"/>
            <a:ext cx="1584197" cy="1567397"/>
            <a:chOff x="5872318" y="3386975"/>
            <a:chExt cx="1584197" cy="15673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72318" y="3386975"/>
              <a:ext cx="1584197" cy="15673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009431" y="3759504"/>
            <a:ext cx="770942" cy="411169"/>
            <a:chOff x="13009431" y="3759504"/>
            <a:chExt cx="770942" cy="41116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3009431" y="3759504"/>
              <a:ext cx="770942" cy="41116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394902" y="7444980"/>
            <a:ext cx="770942" cy="411169"/>
            <a:chOff x="13394902" y="7444980"/>
            <a:chExt cx="770942" cy="41116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94902" y="7444980"/>
              <a:ext cx="770942" cy="41116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33405" y="5278867"/>
            <a:ext cx="3178467" cy="68044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33404" y="8863805"/>
            <a:ext cx="3178467" cy="68045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632314" y="3194446"/>
            <a:ext cx="2504762" cy="1772083"/>
            <a:chOff x="14632314" y="3194446"/>
            <a:chExt cx="2504762" cy="177208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5266195" y="3194446"/>
              <a:ext cx="1234127" cy="1234127"/>
              <a:chOff x="15266195" y="3194446"/>
              <a:chExt cx="1234127" cy="123412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266195" y="3194446"/>
                <a:ext cx="1234127" cy="123412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632314" y="4442719"/>
              <a:ext cx="2501890" cy="523142"/>
              <a:chOff x="14632314" y="4442719"/>
              <a:chExt cx="2501890" cy="52314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632314" y="4442719"/>
                <a:ext cx="2501890" cy="523142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5284936" y="6359024"/>
            <a:ext cx="1810260" cy="2310414"/>
            <a:chOff x="15284936" y="6359024"/>
            <a:chExt cx="1810260" cy="231041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284936" y="6359024"/>
              <a:ext cx="1810260" cy="23104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107231" y="5681957"/>
            <a:ext cx="1346282" cy="411169"/>
            <a:chOff x="13107231" y="5681957"/>
            <a:chExt cx="1346282" cy="41116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8700000">
              <a:off x="13107231" y="5681957"/>
              <a:ext cx="1346282" cy="41116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632896" y="6937800"/>
            <a:ext cx="2063041" cy="1401578"/>
            <a:chOff x="5632896" y="6937800"/>
            <a:chExt cx="2063041" cy="140157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32896" y="6937800"/>
              <a:ext cx="2063041" cy="140157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117989" y="4154243"/>
            <a:ext cx="770942" cy="411169"/>
            <a:chOff x="13117989" y="4154243"/>
            <a:chExt cx="770942" cy="41116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20000">
              <a:off x="13117989" y="4154243"/>
              <a:ext cx="770942" cy="411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193" y="438704"/>
            <a:ext cx="4209420" cy="10475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811" y="1320706"/>
            <a:ext cx="2110405" cy="5184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7704" y="6816396"/>
            <a:ext cx="2430904" cy="1668337"/>
            <a:chOff x="1127704" y="6816396"/>
            <a:chExt cx="2430904" cy="16683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7704" y="6816396"/>
              <a:ext cx="2430904" cy="16683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43392" y="7433005"/>
            <a:ext cx="770942" cy="411169"/>
            <a:chOff x="4143392" y="7433005"/>
            <a:chExt cx="770942" cy="4111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3392" y="7433005"/>
              <a:ext cx="770942" cy="411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15443" y="7449804"/>
            <a:ext cx="770942" cy="411169"/>
            <a:chOff x="8615443" y="7449804"/>
            <a:chExt cx="770942" cy="4111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5443" y="7449804"/>
              <a:ext cx="770942" cy="4111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7704" y="2600520"/>
            <a:ext cx="2322883" cy="2525880"/>
            <a:chOff x="1127704" y="2600520"/>
            <a:chExt cx="2322883" cy="25258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704" y="2600520"/>
              <a:ext cx="2322883" cy="25258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31288" y="3965089"/>
            <a:ext cx="770942" cy="411169"/>
            <a:chOff x="4131288" y="3965089"/>
            <a:chExt cx="770942" cy="4111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1288" y="3965089"/>
              <a:ext cx="770942" cy="411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15443" y="3863460"/>
            <a:ext cx="770942" cy="411169"/>
            <a:chOff x="8615443" y="3863460"/>
            <a:chExt cx="770942" cy="4111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8615443" y="3863460"/>
              <a:ext cx="770942" cy="4111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40314" y="3014035"/>
            <a:ext cx="2319004" cy="2319004"/>
            <a:chOff x="10040314" y="3014035"/>
            <a:chExt cx="2319004" cy="23190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40314" y="3014035"/>
              <a:ext cx="2319004" cy="23190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1592" y="6893705"/>
            <a:ext cx="2613738" cy="1633586"/>
            <a:chOff x="9991592" y="6893705"/>
            <a:chExt cx="2613738" cy="16335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91592" y="6893705"/>
              <a:ext cx="2613738" cy="16335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72318" y="3386975"/>
            <a:ext cx="1584197" cy="1567397"/>
            <a:chOff x="5872318" y="3386975"/>
            <a:chExt cx="1584197" cy="15673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72318" y="3386975"/>
              <a:ext cx="1584197" cy="15673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09431" y="3759504"/>
            <a:ext cx="770942" cy="411169"/>
            <a:chOff x="13009431" y="3759504"/>
            <a:chExt cx="770942" cy="41116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3009431" y="3759504"/>
              <a:ext cx="770942" cy="4111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94902" y="7444980"/>
            <a:ext cx="770942" cy="411169"/>
            <a:chOff x="13394902" y="7444980"/>
            <a:chExt cx="770942" cy="41116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94902" y="7444980"/>
              <a:ext cx="770942" cy="41116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33405" y="5278867"/>
            <a:ext cx="3178467" cy="68044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33404" y="8863805"/>
            <a:ext cx="3178467" cy="68045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632314" y="3194446"/>
            <a:ext cx="2504762" cy="1772083"/>
            <a:chOff x="14632314" y="3194446"/>
            <a:chExt cx="2504762" cy="177208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266195" y="3194446"/>
              <a:ext cx="1234127" cy="1234127"/>
              <a:chOff x="15266195" y="3194446"/>
              <a:chExt cx="1234127" cy="123412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266195" y="3194446"/>
                <a:ext cx="1234127" cy="123412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632314" y="4442719"/>
              <a:ext cx="2501890" cy="523142"/>
              <a:chOff x="14632314" y="4442719"/>
              <a:chExt cx="2501890" cy="52314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632314" y="4442719"/>
                <a:ext cx="2501890" cy="52314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5284936" y="6359024"/>
            <a:ext cx="1810260" cy="2310414"/>
            <a:chOff x="15284936" y="6359024"/>
            <a:chExt cx="1810260" cy="23104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284936" y="6359024"/>
              <a:ext cx="1810260" cy="23104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07231" y="5681957"/>
            <a:ext cx="1346282" cy="411169"/>
            <a:chOff x="13107231" y="5681957"/>
            <a:chExt cx="1346282" cy="41116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8700000">
              <a:off x="13107231" y="5681957"/>
              <a:ext cx="1346282" cy="41116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632896" y="6937800"/>
            <a:ext cx="2063041" cy="1401578"/>
            <a:chOff x="5632896" y="6937800"/>
            <a:chExt cx="2063041" cy="140157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32896" y="6937800"/>
              <a:ext cx="2063041" cy="140157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117989" y="4154243"/>
            <a:ext cx="770942" cy="411169"/>
            <a:chOff x="13117989" y="4154243"/>
            <a:chExt cx="770942" cy="41116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20000">
              <a:off x="13117989" y="4154243"/>
              <a:ext cx="770942" cy="41116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526675" y="5937671"/>
            <a:ext cx="1346282" cy="411169"/>
            <a:chOff x="10526675" y="5937671"/>
            <a:chExt cx="1346282" cy="41116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10526675" y="5937671"/>
              <a:ext cx="1346282" cy="411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193" y="438704"/>
            <a:ext cx="4209420" cy="10475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811" y="1320706"/>
            <a:ext cx="2110405" cy="5184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7704" y="6816396"/>
            <a:ext cx="2430904" cy="1668337"/>
            <a:chOff x="1127704" y="6816396"/>
            <a:chExt cx="2430904" cy="16683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7704" y="6816396"/>
              <a:ext cx="2430904" cy="16683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43392" y="7433005"/>
            <a:ext cx="770942" cy="411169"/>
            <a:chOff x="4143392" y="7433005"/>
            <a:chExt cx="770942" cy="4111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3392" y="7433005"/>
              <a:ext cx="770942" cy="411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15443" y="7449804"/>
            <a:ext cx="770942" cy="411169"/>
            <a:chOff x="8615443" y="7449804"/>
            <a:chExt cx="770942" cy="4111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5443" y="7449804"/>
              <a:ext cx="770942" cy="4111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7704" y="2600520"/>
            <a:ext cx="2322883" cy="2525880"/>
            <a:chOff x="1127704" y="2600520"/>
            <a:chExt cx="2322883" cy="25258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704" y="2600520"/>
              <a:ext cx="2322883" cy="25258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31288" y="3965089"/>
            <a:ext cx="770942" cy="411169"/>
            <a:chOff x="4131288" y="3965089"/>
            <a:chExt cx="770942" cy="4111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1288" y="3965089"/>
              <a:ext cx="770942" cy="411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15443" y="3863460"/>
            <a:ext cx="770942" cy="411169"/>
            <a:chOff x="8615443" y="3863460"/>
            <a:chExt cx="770942" cy="4111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8615443" y="3863460"/>
              <a:ext cx="770942" cy="4111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40314" y="3014035"/>
            <a:ext cx="2319004" cy="2319004"/>
            <a:chOff x="10040314" y="3014035"/>
            <a:chExt cx="2319004" cy="23190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40314" y="3014035"/>
              <a:ext cx="2319004" cy="23190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1592" y="6893705"/>
            <a:ext cx="2613738" cy="1633586"/>
            <a:chOff x="9991592" y="6893705"/>
            <a:chExt cx="2613738" cy="16335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91592" y="6893705"/>
              <a:ext cx="2613738" cy="16335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72318" y="3386975"/>
            <a:ext cx="1584197" cy="1567397"/>
            <a:chOff x="5872318" y="3386975"/>
            <a:chExt cx="1584197" cy="15673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72318" y="3386975"/>
              <a:ext cx="1584197" cy="15673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09431" y="3759504"/>
            <a:ext cx="770942" cy="411169"/>
            <a:chOff x="13009431" y="3759504"/>
            <a:chExt cx="770942" cy="41116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3009431" y="3759504"/>
              <a:ext cx="770942" cy="4111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94902" y="7444980"/>
            <a:ext cx="770942" cy="411169"/>
            <a:chOff x="13394902" y="7444980"/>
            <a:chExt cx="770942" cy="41116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94902" y="7444980"/>
              <a:ext cx="770942" cy="41116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33405" y="5278867"/>
            <a:ext cx="3178467" cy="68044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33404" y="8863805"/>
            <a:ext cx="3178467" cy="68045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632314" y="3194446"/>
            <a:ext cx="2504762" cy="1772083"/>
            <a:chOff x="14632314" y="3194446"/>
            <a:chExt cx="2504762" cy="177208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266195" y="3194446"/>
              <a:ext cx="1234127" cy="1234127"/>
              <a:chOff x="15266195" y="3194446"/>
              <a:chExt cx="1234127" cy="123412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266195" y="3194446"/>
                <a:ext cx="1234127" cy="123412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632314" y="4442719"/>
              <a:ext cx="2501890" cy="523142"/>
              <a:chOff x="14632314" y="4442719"/>
              <a:chExt cx="2501890" cy="52314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632314" y="4442719"/>
                <a:ext cx="2501890" cy="52314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5284936" y="6359024"/>
            <a:ext cx="1810260" cy="2310414"/>
            <a:chOff x="15284936" y="6359024"/>
            <a:chExt cx="1810260" cy="23104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284936" y="6359024"/>
              <a:ext cx="1810260" cy="23104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07231" y="5681957"/>
            <a:ext cx="1346282" cy="411169"/>
            <a:chOff x="13107231" y="5681957"/>
            <a:chExt cx="1346282" cy="41116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8700000">
              <a:off x="13107231" y="5681957"/>
              <a:ext cx="1346282" cy="41116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632896" y="6937800"/>
            <a:ext cx="2063041" cy="1401578"/>
            <a:chOff x="5632896" y="6937800"/>
            <a:chExt cx="2063041" cy="140157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32896" y="6937800"/>
              <a:ext cx="2063041" cy="140157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117989" y="4154243"/>
            <a:ext cx="770942" cy="411169"/>
            <a:chOff x="13117989" y="4154243"/>
            <a:chExt cx="770942" cy="41116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20000">
              <a:off x="13117989" y="4154243"/>
              <a:ext cx="770942" cy="41116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526675" y="5937671"/>
            <a:ext cx="1346282" cy="411169"/>
            <a:chOff x="10526675" y="5937671"/>
            <a:chExt cx="1346282" cy="41116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10526675" y="5937671"/>
              <a:ext cx="1346282" cy="411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193" y="438704"/>
            <a:ext cx="4209420" cy="10475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811" y="1320706"/>
            <a:ext cx="2110405" cy="5184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7704" y="6816396"/>
            <a:ext cx="2430904" cy="1668337"/>
            <a:chOff x="1127704" y="6816396"/>
            <a:chExt cx="2430904" cy="16683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7704" y="6816396"/>
              <a:ext cx="2430904" cy="16683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43392" y="7433005"/>
            <a:ext cx="770942" cy="411169"/>
            <a:chOff x="4143392" y="7433005"/>
            <a:chExt cx="770942" cy="4111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3392" y="7433005"/>
              <a:ext cx="770942" cy="411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15443" y="7449804"/>
            <a:ext cx="770942" cy="411169"/>
            <a:chOff x="8615443" y="7449804"/>
            <a:chExt cx="770942" cy="4111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5443" y="7449804"/>
              <a:ext cx="770942" cy="4111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7704" y="2600520"/>
            <a:ext cx="2322883" cy="2525880"/>
            <a:chOff x="1127704" y="2600520"/>
            <a:chExt cx="2322883" cy="25258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704" y="2600520"/>
              <a:ext cx="2322883" cy="25258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31288" y="3965089"/>
            <a:ext cx="770942" cy="411169"/>
            <a:chOff x="4131288" y="3965089"/>
            <a:chExt cx="770942" cy="4111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1288" y="3965089"/>
              <a:ext cx="770942" cy="411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15443" y="3863460"/>
            <a:ext cx="770942" cy="411169"/>
            <a:chOff x="8615443" y="3863460"/>
            <a:chExt cx="770942" cy="4111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8615443" y="3863460"/>
              <a:ext cx="770942" cy="4111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40314" y="3014035"/>
            <a:ext cx="2319004" cy="2319004"/>
            <a:chOff x="10040314" y="3014035"/>
            <a:chExt cx="2319004" cy="23190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40314" y="3014035"/>
              <a:ext cx="2319004" cy="23190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1592" y="6893705"/>
            <a:ext cx="2613738" cy="1633586"/>
            <a:chOff x="9991592" y="6893705"/>
            <a:chExt cx="2613738" cy="16335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91592" y="6893705"/>
              <a:ext cx="2613738" cy="16335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72318" y="3386975"/>
            <a:ext cx="1584197" cy="1567397"/>
            <a:chOff x="5872318" y="3386975"/>
            <a:chExt cx="1584197" cy="15673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72318" y="3386975"/>
              <a:ext cx="1584197" cy="15673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09431" y="3759504"/>
            <a:ext cx="770942" cy="411169"/>
            <a:chOff x="13009431" y="3759504"/>
            <a:chExt cx="770942" cy="41116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3009431" y="3759504"/>
              <a:ext cx="770942" cy="4111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94902" y="7444980"/>
            <a:ext cx="770942" cy="411169"/>
            <a:chOff x="13394902" y="7444980"/>
            <a:chExt cx="770942" cy="41116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94902" y="7444980"/>
              <a:ext cx="770942" cy="41116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33405" y="5278867"/>
            <a:ext cx="3178467" cy="68044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33404" y="8863805"/>
            <a:ext cx="3178467" cy="68045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632314" y="3194446"/>
            <a:ext cx="2504762" cy="1772083"/>
            <a:chOff x="14632314" y="3194446"/>
            <a:chExt cx="2504762" cy="177208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266195" y="3194446"/>
              <a:ext cx="1234127" cy="1234127"/>
              <a:chOff x="15266195" y="3194446"/>
              <a:chExt cx="1234127" cy="123412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266195" y="3194446"/>
                <a:ext cx="1234127" cy="123412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632314" y="4442719"/>
              <a:ext cx="2501890" cy="523142"/>
              <a:chOff x="14632314" y="4442719"/>
              <a:chExt cx="2501890" cy="52314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632314" y="4442719"/>
                <a:ext cx="2501890" cy="52314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5284936" y="6359024"/>
            <a:ext cx="1810260" cy="2310414"/>
            <a:chOff x="15284936" y="6359024"/>
            <a:chExt cx="1810260" cy="23104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284936" y="6359024"/>
              <a:ext cx="1810260" cy="23104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07231" y="5681957"/>
            <a:ext cx="1346282" cy="411169"/>
            <a:chOff x="13107231" y="5681957"/>
            <a:chExt cx="1346282" cy="41116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8700000">
              <a:off x="13107231" y="5681957"/>
              <a:ext cx="1346282" cy="41116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632896" y="6937800"/>
            <a:ext cx="2063041" cy="1401578"/>
            <a:chOff x="5632896" y="6937800"/>
            <a:chExt cx="2063041" cy="140157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32896" y="6937800"/>
              <a:ext cx="2063041" cy="140157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117989" y="4154243"/>
            <a:ext cx="770942" cy="411169"/>
            <a:chOff x="13117989" y="4154243"/>
            <a:chExt cx="770942" cy="41116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20000">
              <a:off x="13117989" y="4154243"/>
              <a:ext cx="770942" cy="41116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526675" y="5937671"/>
            <a:ext cx="1346282" cy="411169"/>
            <a:chOff x="10526675" y="5937671"/>
            <a:chExt cx="1346282" cy="41116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10526675" y="5937671"/>
              <a:ext cx="1346282" cy="411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193" y="438704"/>
            <a:ext cx="4209420" cy="10475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811" y="1320706"/>
            <a:ext cx="1490424" cy="5184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14584" y="1620854"/>
            <a:ext cx="14278768" cy="7719199"/>
            <a:chOff x="2714584" y="1620854"/>
            <a:chExt cx="14278768" cy="77191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424799" y="-2238745"/>
              <a:ext cx="28557535" cy="1543839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6152381" y="8737089"/>
              <a:ext cx="828273" cy="587091"/>
              <a:chOff x="16152381" y="8737089"/>
              <a:chExt cx="828273" cy="58709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52381" y="8737089"/>
                <a:ext cx="828273" cy="58709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285714" y="2320031"/>
              <a:ext cx="1688889" cy="587091"/>
              <a:chOff x="8285714" y="2320031"/>
              <a:chExt cx="1688889" cy="58709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85714" y="2320031"/>
                <a:ext cx="1688889" cy="58709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285714" y="2980138"/>
              <a:ext cx="1688889" cy="587091"/>
              <a:chOff x="8285714" y="2980138"/>
              <a:chExt cx="1688889" cy="58709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85714" y="2980138"/>
                <a:ext cx="1688889" cy="58709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291022" y="3646594"/>
              <a:ext cx="3416915" cy="587091"/>
              <a:chOff x="8291022" y="3646594"/>
              <a:chExt cx="3416915" cy="58709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291022" y="3646594"/>
                <a:ext cx="3416915" cy="58709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920635" y="4277279"/>
              <a:ext cx="3423264" cy="587091"/>
              <a:chOff x="10920635" y="4277279"/>
              <a:chExt cx="3423264" cy="58709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920635" y="4277279"/>
                <a:ext cx="3423264" cy="58709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037574" y="4912410"/>
              <a:ext cx="832267" cy="587091"/>
              <a:chOff x="10037574" y="4912410"/>
              <a:chExt cx="832267" cy="58709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37574" y="4912410"/>
                <a:ext cx="832267" cy="58709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047098" y="5547120"/>
              <a:ext cx="3423264" cy="587091"/>
              <a:chOff x="10047098" y="5547120"/>
              <a:chExt cx="3423264" cy="58709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47098" y="5547120"/>
                <a:ext cx="3423264" cy="58709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517981" y="6184918"/>
              <a:ext cx="828273" cy="587091"/>
              <a:chOff x="13517981" y="6184918"/>
              <a:chExt cx="828273" cy="58709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517981" y="6184918"/>
                <a:ext cx="828273" cy="58709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632267" y="6822803"/>
              <a:ext cx="3934250" cy="587091"/>
              <a:chOff x="12632267" y="6822803"/>
              <a:chExt cx="3934250" cy="58709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632267" y="6822803"/>
                <a:ext cx="3934250" cy="58709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515626" y="7457513"/>
              <a:ext cx="2636755" cy="587091"/>
              <a:chOff x="13515626" y="7457513"/>
              <a:chExt cx="2636755" cy="58709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515626" y="7457513"/>
                <a:ext cx="2636755" cy="58709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391518" y="8118252"/>
              <a:ext cx="1715922" cy="587091"/>
              <a:chOff x="14391518" y="8118252"/>
              <a:chExt cx="1715922" cy="58709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391518" y="8118252"/>
                <a:ext cx="1715922" cy="58709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8786" y="294911"/>
            <a:ext cx="17658263" cy="9669608"/>
            <a:chOff x="298786" y="294911"/>
            <a:chExt cx="17658263" cy="96696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786" y="294911"/>
              <a:ext cx="17658263" cy="96696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193" y="438704"/>
            <a:ext cx="4209420" cy="10475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49765" y="378444"/>
            <a:ext cx="2846507" cy="104008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3968" y="1425559"/>
            <a:ext cx="6359948" cy="10433429"/>
            <a:chOff x="1053968" y="1425559"/>
            <a:chExt cx="6359948" cy="10433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3968" y="1425559"/>
              <a:ext cx="6359948" cy="10433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34288" y="1869850"/>
            <a:ext cx="2464799" cy="20385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89525" y="5331020"/>
            <a:ext cx="3699042" cy="212673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193" y="438704"/>
            <a:ext cx="3411515" cy="1047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811" y="1320706"/>
            <a:ext cx="3292662" cy="5849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0300" y="1813627"/>
            <a:ext cx="5445113" cy="1516246"/>
            <a:chOff x="6420300" y="1813627"/>
            <a:chExt cx="5445113" cy="15162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0300" y="1813627"/>
              <a:ext cx="5445113" cy="151624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6057" y="2033133"/>
            <a:ext cx="3484586" cy="10126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2560" y="7314813"/>
            <a:ext cx="4648430" cy="5291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97031" y="7350378"/>
            <a:ext cx="4148944" cy="4950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7562" y="4822294"/>
            <a:ext cx="3524178" cy="2349220"/>
            <a:chOff x="1827562" y="4822294"/>
            <a:chExt cx="3524178" cy="23492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7562" y="4822294"/>
              <a:ext cx="3524178" cy="23492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20958" y="4822294"/>
            <a:ext cx="3279652" cy="2573782"/>
            <a:chOff x="8020958" y="4822294"/>
            <a:chExt cx="3279652" cy="25737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20958" y="4822294"/>
              <a:ext cx="3279652" cy="25737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93965" y="7311358"/>
            <a:ext cx="5824745" cy="5415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42952" y="4822294"/>
            <a:ext cx="1924820" cy="2004978"/>
            <a:chOff x="14042952" y="4822294"/>
            <a:chExt cx="1924820" cy="20049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42952" y="4822294"/>
              <a:ext cx="1924820" cy="2004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91104" y="819162"/>
            <a:ext cx="5555518" cy="8659025"/>
            <a:chOff x="11991104" y="819162"/>
            <a:chExt cx="5555518" cy="86590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1104" y="819162"/>
              <a:ext cx="5555518" cy="86590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76140" y="1781155"/>
            <a:ext cx="5601318" cy="9188905"/>
            <a:chOff x="10776140" y="1781155"/>
            <a:chExt cx="5601318" cy="9188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76140" y="1781155"/>
              <a:ext cx="5601318" cy="9188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3050" y="1689726"/>
            <a:ext cx="3372875" cy="20290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8287" y="5150897"/>
            <a:ext cx="3679995" cy="212673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193" y="438704"/>
            <a:ext cx="3411515" cy="1047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811" y="1320706"/>
            <a:ext cx="2199291" cy="5184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0300" y="2390099"/>
            <a:ext cx="5445113" cy="1516246"/>
            <a:chOff x="6420300" y="2390099"/>
            <a:chExt cx="5445113" cy="15162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0300" y="2390099"/>
              <a:ext cx="5445113" cy="151624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6058" y="2609601"/>
            <a:ext cx="3484586" cy="10221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43955" y="8253231"/>
            <a:ext cx="4550218" cy="4829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68350" y="4583646"/>
            <a:ext cx="1765551" cy="233644"/>
            <a:chOff x="4768350" y="4583646"/>
            <a:chExt cx="1765551" cy="2336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800000">
              <a:off x="4768350" y="4583646"/>
              <a:ext cx="1765551" cy="2336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70011" y="4624280"/>
            <a:ext cx="1871638" cy="233644"/>
            <a:chOff x="11770011" y="4624280"/>
            <a:chExt cx="1871638" cy="2336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3000000">
              <a:off x="11770011" y="4624280"/>
              <a:ext cx="1871638" cy="2336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19556" y="5689612"/>
            <a:ext cx="2384078" cy="3085714"/>
            <a:chOff x="13019556" y="5689612"/>
            <a:chExt cx="2384078" cy="308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19556" y="5689612"/>
              <a:ext cx="2384078" cy="30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59290" y="5277311"/>
            <a:ext cx="3669817" cy="3669817"/>
            <a:chOff x="3159290" y="5277311"/>
            <a:chExt cx="3669817" cy="36698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59290" y="5277311"/>
              <a:ext cx="3669817" cy="366981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82931" y="8409578"/>
            <a:ext cx="4033972" cy="48401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193" y="438704"/>
            <a:ext cx="3411515" cy="1047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811" y="1320706"/>
            <a:ext cx="1490424" cy="5184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8087" y="5210361"/>
            <a:ext cx="2938904" cy="3618771"/>
            <a:chOff x="268087" y="5210361"/>
            <a:chExt cx="2938904" cy="36187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087" y="5210361"/>
              <a:ext cx="2938904" cy="36187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8087" y="2243910"/>
            <a:ext cx="2966451" cy="2966451"/>
            <a:chOff x="268087" y="2243910"/>
            <a:chExt cx="2966451" cy="29664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68087" y="2243910"/>
              <a:ext cx="2966451" cy="29664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9465" y="5326133"/>
            <a:ext cx="2760346" cy="26339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18603" y="5224134"/>
            <a:ext cx="2938904" cy="3604998"/>
            <a:chOff x="3218603" y="5224134"/>
            <a:chExt cx="2938904" cy="36049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18603" y="5224134"/>
              <a:ext cx="2938904" cy="36049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18603" y="2257683"/>
            <a:ext cx="2966451" cy="2966451"/>
            <a:chOff x="3218603" y="2257683"/>
            <a:chExt cx="2966451" cy="29664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3218603" y="2257683"/>
              <a:ext cx="2966451" cy="296645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69980" y="5339904"/>
            <a:ext cx="2772298" cy="23971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39577" y="2716111"/>
            <a:ext cx="2187773" cy="2660804"/>
            <a:chOff x="3439577" y="2716111"/>
            <a:chExt cx="2187773" cy="26608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39577" y="2716111"/>
              <a:ext cx="2187773" cy="26608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69118" y="5238711"/>
            <a:ext cx="2938904" cy="3620300"/>
            <a:chOff x="6169118" y="5238711"/>
            <a:chExt cx="2938904" cy="36203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69118" y="5238711"/>
              <a:ext cx="2938904" cy="36203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69118" y="2272260"/>
            <a:ext cx="2966451" cy="2966451"/>
            <a:chOff x="6169118" y="2272260"/>
            <a:chExt cx="2966451" cy="296645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6169118" y="2272260"/>
              <a:ext cx="2966451" cy="296645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19301" y="5353292"/>
            <a:ext cx="2687986" cy="24744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48787" y="5224134"/>
            <a:ext cx="2938904" cy="3604998"/>
            <a:chOff x="9148787" y="5224134"/>
            <a:chExt cx="2938904" cy="360499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8787" y="5224134"/>
              <a:ext cx="2938904" cy="36049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8787" y="2257683"/>
            <a:ext cx="2966451" cy="2966451"/>
            <a:chOff x="9148787" y="2257683"/>
            <a:chExt cx="2966451" cy="296645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9148787" y="2257683"/>
              <a:ext cx="2966451" cy="296645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00161" y="5339904"/>
            <a:ext cx="2880536" cy="242636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112272" y="5224134"/>
            <a:ext cx="2938904" cy="3619937"/>
            <a:chOff x="12112272" y="5224134"/>
            <a:chExt cx="2938904" cy="361993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12272" y="5224134"/>
              <a:ext cx="2938904" cy="36199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12272" y="2257683"/>
            <a:ext cx="2966451" cy="2966451"/>
            <a:chOff x="12112272" y="2257683"/>
            <a:chExt cx="2966451" cy="296645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2112272" y="2257683"/>
              <a:ext cx="2966451" cy="296645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062788" y="5209557"/>
            <a:ext cx="2938904" cy="3619575"/>
            <a:chOff x="15062788" y="5209557"/>
            <a:chExt cx="2938904" cy="361957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062788" y="5209557"/>
              <a:ext cx="2938904" cy="36195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062788" y="2243106"/>
            <a:ext cx="2966451" cy="2966451"/>
            <a:chOff x="15062788" y="2243106"/>
            <a:chExt cx="2966451" cy="29664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5062788" y="2243106"/>
              <a:ext cx="2966451" cy="296645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014133" y="5325333"/>
            <a:ext cx="2839775" cy="287061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526534" y="2942744"/>
            <a:ext cx="2001156" cy="2477541"/>
            <a:chOff x="12526534" y="2942744"/>
            <a:chExt cx="2001156" cy="247754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526534" y="2942744"/>
              <a:ext cx="2001156" cy="247754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019415" y="5456149"/>
            <a:ext cx="2814329" cy="247448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178352" y="2716111"/>
            <a:ext cx="2694651" cy="2694651"/>
            <a:chOff x="15178352" y="2716111"/>
            <a:chExt cx="2694651" cy="269465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178352" y="2716111"/>
              <a:ext cx="2694651" cy="26946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297989" y="2792301"/>
            <a:ext cx="2647032" cy="2647032"/>
            <a:chOff x="9297989" y="2792301"/>
            <a:chExt cx="2647032" cy="264703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97989" y="2792301"/>
              <a:ext cx="2647032" cy="264703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85878" y="2942723"/>
            <a:ext cx="1730868" cy="2267638"/>
            <a:chOff x="885878" y="2942723"/>
            <a:chExt cx="1730868" cy="226763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5878" y="2942723"/>
              <a:ext cx="1730868" cy="226763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405186" y="2768426"/>
            <a:ext cx="2826177" cy="2826177"/>
            <a:chOff x="6405186" y="2768426"/>
            <a:chExt cx="2826177" cy="282617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05186" y="2768426"/>
              <a:ext cx="2826177" cy="2826177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93811" y="1917116"/>
            <a:ext cx="1074918" cy="619033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075655" y="1917116"/>
            <a:ext cx="1329335" cy="62817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8598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98086" y="4134696"/>
            <a:ext cx="10889536" cy="2027173"/>
            <a:chOff x="3698086" y="4134696"/>
            <a:chExt cx="10889536" cy="20271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3543" y="3956652"/>
              <a:ext cx="8268681" cy="221760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4754" y="5560735"/>
              <a:ext cx="6520004" cy="593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6940" y="2486203"/>
            <a:ext cx="6944492" cy="6124313"/>
            <a:chOff x="1006940" y="2486203"/>
            <a:chExt cx="6944492" cy="61243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6940" y="2486203"/>
              <a:ext cx="6944492" cy="61243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429" y="2759188"/>
            <a:ext cx="7033711" cy="6124313"/>
            <a:chOff x="605429" y="2759188"/>
            <a:chExt cx="7033711" cy="61243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429" y="2759188"/>
              <a:ext cx="7033711" cy="61243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0193" y="438704"/>
            <a:ext cx="4074076" cy="10380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8743" y="4070115"/>
            <a:ext cx="7631579" cy="45475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75371" y="2885562"/>
            <a:ext cx="3915049" cy="7900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2656" y="9186421"/>
            <a:ext cx="4671178" cy="4542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811" y="1320706"/>
            <a:ext cx="2889157" cy="5184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6940" y="2486203"/>
            <a:ext cx="6944492" cy="6124313"/>
            <a:chOff x="1006940" y="2486203"/>
            <a:chExt cx="6944492" cy="61243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6940" y="2486203"/>
              <a:ext cx="6944492" cy="61243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429" y="2759188"/>
            <a:ext cx="7033711" cy="6124313"/>
            <a:chOff x="605429" y="2759188"/>
            <a:chExt cx="7033711" cy="61243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429" y="2759188"/>
              <a:ext cx="7033711" cy="61243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0193" y="438704"/>
            <a:ext cx="4074076" cy="10380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8743" y="4070115"/>
            <a:ext cx="7631579" cy="45475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75371" y="2885562"/>
            <a:ext cx="3915049" cy="7900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2656" y="9186421"/>
            <a:ext cx="4671178" cy="4542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811" y="1320706"/>
            <a:ext cx="2889157" cy="5184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9640" y="6863601"/>
            <a:ext cx="1027447" cy="1027436"/>
            <a:chOff x="799640" y="6863601"/>
            <a:chExt cx="1027447" cy="10274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9640" y="6863601"/>
              <a:ext cx="1027447" cy="1027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6940" y="2486203"/>
            <a:ext cx="6944492" cy="6124313"/>
            <a:chOff x="1006940" y="2486203"/>
            <a:chExt cx="6944492" cy="61243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6940" y="2486203"/>
              <a:ext cx="6944492" cy="61243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429" y="2759188"/>
            <a:ext cx="7033711" cy="6124313"/>
            <a:chOff x="605429" y="2759188"/>
            <a:chExt cx="7033711" cy="61243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429" y="2759188"/>
              <a:ext cx="7033711" cy="61243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0193" y="438704"/>
            <a:ext cx="4074076" cy="10380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8744" y="4070115"/>
            <a:ext cx="7536807" cy="354664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75371" y="2885562"/>
            <a:ext cx="4101792" cy="7900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2658" y="8861915"/>
            <a:ext cx="6244558" cy="12496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811" y="1320706"/>
            <a:ext cx="2889157" cy="5184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6940" y="2486203"/>
            <a:ext cx="6944492" cy="6124313"/>
            <a:chOff x="1006940" y="2486203"/>
            <a:chExt cx="6944492" cy="61243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6940" y="2486203"/>
              <a:ext cx="6944492" cy="61243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429" y="2759188"/>
            <a:ext cx="7033711" cy="6124313"/>
            <a:chOff x="605429" y="2759188"/>
            <a:chExt cx="7033711" cy="61243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429" y="2759188"/>
              <a:ext cx="7033711" cy="61243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0193" y="438704"/>
            <a:ext cx="4074076" cy="10380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8744" y="4070115"/>
            <a:ext cx="7536807" cy="354664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75371" y="2885562"/>
            <a:ext cx="4101792" cy="7900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2658" y="8861915"/>
            <a:ext cx="6244558" cy="12496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811" y="1320706"/>
            <a:ext cx="2889157" cy="5184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02554" y="5387157"/>
            <a:ext cx="4548829" cy="2443858"/>
            <a:chOff x="4202554" y="5387157"/>
            <a:chExt cx="4548829" cy="24438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202554" y="5387157"/>
              <a:ext cx="4548829" cy="24438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6940" y="2486203"/>
            <a:ext cx="6944492" cy="6124313"/>
            <a:chOff x="1006940" y="2486203"/>
            <a:chExt cx="6944492" cy="61243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6940" y="2486203"/>
              <a:ext cx="6944492" cy="61243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429" y="2759188"/>
            <a:ext cx="7033711" cy="6124313"/>
            <a:chOff x="605429" y="2759188"/>
            <a:chExt cx="7033711" cy="61243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429" y="2759188"/>
              <a:ext cx="7033711" cy="61243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0193" y="438704"/>
            <a:ext cx="4074076" cy="10380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75371" y="2885562"/>
            <a:ext cx="5355525" cy="7900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34667" y="3711150"/>
            <a:ext cx="8951750" cy="1371105"/>
            <a:chOff x="8934667" y="3711150"/>
            <a:chExt cx="8951750" cy="13711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34667" y="3711150"/>
              <a:ext cx="8951750" cy="13711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2656" y="9353529"/>
            <a:ext cx="3308253" cy="4639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34667" y="5324035"/>
            <a:ext cx="8989182" cy="1686806"/>
            <a:chOff x="8934667" y="5324035"/>
            <a:chExt cx="8989182" cy="16868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4667" y="5324035"/>
              <a:ext cx="8989182" cy="16868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34667" y="7145601"/>
            <a:ext cx="8989182" cy="1255707"/>
            <a:chOff x="8934667" y="7145601"/>
            <a:chExt cx="8989182" cy="12557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34667" y="7145601"/>
              <a:ext cx="8989182" cy="125570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7811" y="1320706"/>
            <a:ext cx="2889157" cy="5184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6241" y="2285601"/>
            <a:ext cx="7736859" cy="15352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32234" y="4886816"/>
            <a:ext cx="4953950" cy="4953950"/>
            <a:chOff x="2332234" y="4886816"/>
            <a:chExt cx="4953950" cy="49539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2234" y="4886816"/>
              <a:ext cx="4953950" cy="49539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85192" y="1770247"/>
            <a:ext cx="4223245" cy="879772"/>
            <a:chOff x="11285192" y="1770247"/>
            <a:chExt cx="4223245" cy="87977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285192" y="1770247"/>
              <a:ext cx="4223245" cy="879772"/>
              <a:chOff x="11285192" y="1770247"/>
              <a:chExt cx="4223245" cy="87977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285192" y="1770247"/>
                <a:ext cx="4223245" cy="879772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11331" y="1819923"/>
              <a:ext cx="1437021" cy="8728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193" y="438704"/>
            <a:ext cx="4074076" cy="10380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7811" y="1320706"/>
            <a:ext cx="2100834" cy="5279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9790" y="3613065"/>
            <a:ext cx="8760103" cy="11503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19414" y="4402764"/>
            <a:ext cx="5789198" cy="5103579"/>
            <a:chOff x="2019414" y="4402764"/>
            <a:chExt cx="5789198" cy="51035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19414" y="4402764"/>
              <a:ext cx="5789198" cy="51035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18825" y="3318300"/>
            <a:ext cx="2955979" cy="2028697"/>
            <a:chOff x="11918825" y="3318300"/>
            <a:chExt cx="2955979" cy="20286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18825" y="3318300"/>
              <a:ext cx="2955979" cy="20286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92169" y="6080412"/>
            <a:ext cx="2479224" cy="2695884"/>
            <a:chOff x="10092169" y="6080412"/>
            <a:chExt cx="2479224" cy="26958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92169" y="6080412"/>
              <a:ext cx="2479224" cy="269588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42871" y="5522860"/>
            <a:ext cx="1254195" cy="9617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77823" y="8728679"/>
            <a:ext cx="1254196" cy="9617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98672" y="6221917"/>
            <a:ext cx="3254932" cy="3379776"/>
            <a:chOff x="13998672" y="6221917"/>
            <a:chExt cx="3254932" cy="337977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998672" y="6221917"/>
              <a:ext cx="3254932" cy="2554382"/>
              <a:chOff x="13998672" y="6221917"/>
              <a:chExt cx="3254932" cy="255438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998672" y="6221917"/>
                <a:ext cx="3254932" cy="2554382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72183" y="8728679"/>
              <a:ext cx="1254196" cy="961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2022-06-20T01:11:50Z</dcterms:created>
  <dcterms:modified xsi:type="dcterms:W3CDTF">2022-06-20T01:11:50Z</dcterms:modified>
</cp:coreProperties>
</file>